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63C569C-F655-43B9-BE8B-917B9A431C7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nuova disciplina, basata sui principi della programmazione e del pensiero computazionale grazie alla quale è possibile comprendere il «dialogo» che avviene tra noi e la macchina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729BBD2-9D06-4C4D-9AFA-1A1E4FB1FBA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Alfabetizzazione, direttore del MIT Media Lab.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59CC386-C005-4D65-8B14-63DE35C0109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Parliamo di programmazione informatica ovviamente ma non nel senso più tradizionale dell’espressione. Parliamo di un approccio che mette la programmazione al centro di un percorso dove l’apprendimento, già a partire dai primi anni di vita, percorre strade nuove ed è al centro di un progetto più ampio che abbatte le barriere dell’informatica e stimola un approccio votato alla risoluzione dei problemi.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05A1A34-4444-488B-BFA6-8FD7950A73F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Alan Turing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CA8C787-C038-4646-97FE-E6A813701BE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Attraverso il coding, bambini e ragazzi sviluppano il pensiero computazionale. Non imparano solo a programmare ma programmano per apprendere. E credo che ciò sia di una fondamentale importanza nella società moderna.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06B82F4-E1F2-4F9B-BC44-6DADB22105B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Gli stimoli provenienti dall’Europa e dall’agenda digitale hanno avuto sicuramente  il loro peso nelle proposte del MIUR.  Le indicazioni dell’”agenda” si addicono anche all’Italia che come l’“Europa deve investire di più nelle attività di ricerca e sviluppo connesse alle TIC, le quali sono ancora insufficienti ...   La commissione dichiara che è necessario “migliorare l’alfabetizzazione, le competenze e l’inclusione nel mondo digitale”.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Il 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coding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  è la scienza della programmazione, come dice 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Bill Gates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 è un po’ di matematica con l’aggiunta di qualche informazione (se, allora, ripeti, ecc.). Un computer, un programma ma soprattutto un gioco digitale (partiremo dal gioco perché è più motivante dell’insegnamento formale di un codice)  sanno riprodurre con facilità le operazioni programmate, è necessario quindi saper dare corrette  informazioni perché esegua esattamente quello che gli ordiniamo. Non è casuale  che qualcuno abbia detto che “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Forse il computer è la cosa più stupida dell’universo” e che la professione che vede una crescita costante dei posti sia quello dell’informatica.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612C254-4174-4BD1-ACD0-D103307C307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Anybody can learn. Chiunque può imparare.</a:t>
            </a:r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Strumenti come l’Ora del codice in italia:https://italia.code.org/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02B3843-6966-49E2-B2E9-373058AF802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Università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Maker Fair 2015/2016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Scracth Day 2016/2017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Code Week 2017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Giornata del Trash Ware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F22015E-53D6-4C58-82AA-F0C140CBB2E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it-IT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Fare clic per modificare lo </a:t>
            </a:r>
            <a:r>
              <a:rPr b="0" lang="it-IT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stile del titolo dello schema</a:t>
            </a:r>
            <a:endParaRPr b="0" lang="it-IT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E7B4759D-648F-4081-BDB7-39D3078AF1CA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12/7/17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8165B9C-1237-4387-9CBF-D5A80BB76181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Fare clic per modificare lo stile del titolo dello schema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Modifica gli stili del testo dello schema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Secondo livello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Terzo livello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livello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livello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4EFB57B-B65F-4DEE-B88A-56CC7A6BD08F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12/7/17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7BBEBF7-E13B-4130-A647-DBFAC213EA9F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magine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4" name="TextShape 1"/>
          <p:cNvSpPr txBox="1"/>
          <p:nvPr/>
        </p:nvSpPr>
        <p:spPr>
          <a:xfrm>
            <a:off x="1523880" y="2793960"/>
            <a:ext cx="9143640" cy="12697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it-IT" sz="9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Coding</a:t>
            </a:r>
            <a:endParaRPr b="0" lang="it-IT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magine 6" descr=""/>
          <p:cNvPicPr/>
          <p:nvPr/>
        </p:nvPicPr>
        <p:blipFill>
          <a:blip r:embed="rId1"/>
          <a:stretch/>
        </p:blipFill>
        <p:spPr>
          <a:xfrm>
            <a:off x="0" y="-822240"/>
            <a:ext cx="12191760" cy="876780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5730480" y="3931920"/>
            <a:ext cx="5242320" cy="3575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</a:pPr>
            <a:r>
              <a:rPr b="0" lang="it-IT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Fabriano</a:t>
            </a:r>
            <a:br/>
            <a:r>
              <a:rPr b="0" lang="it-IT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Maker space</a:t>
            </a:r>
            <a:br/>
            <a:r>
              <a:rPr b="0" lang="it-IT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Riccardo</a:t>
            </a:r>
            <a:r>
              <a:rPr b="0" lang="it-IT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 Luzi</a:t>
            </a:r>
            <a:endParaRPr b="0" lang="it-IT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66120" y="138600"/>
            <a:ext cx="6283800" cy="21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Presentazione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Coding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magine 8" descr=""/>
          <p:cNvPicPr/>
          <p:nvPr/>
        </p:nvPicPr>
        <p:blipFill>
          <a:blip r:embed="rId1"/>
          <a:stretch/>
        </p:blipFill>
        <p:spPr>
          <a:xfrm>
            <a:off x="-403920" y="-431280"/>
            <a:ext cx="12595680" cy="7486560"/>
          </a:xfrm>
          <a:prstGeom prst="rect">
            <a:avLst/>
          </a:prstGeom>
          <a:ln>
            <a:noFill/>
          </a:ln>
        </p:spPr>
      </p:pic>
      <p:sp>
        <p:nvSpPr>
          <p:cNvPr id="86" name="TextShape 1"/>
          <p:cNvSpPr txBox="1"/>
          <p:nvPr/>
        </p:nvSpPr>
        <p:spPr>
          <a:xfrm>
            <a:off x="2161800" y="1339200"/>
            <a:ext cx="7868160" cy="42480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Coding is the new literacy. </a:t>
            </a:r>
            <a:br/>
            <a:r>
              <a:rPr b="0" lang="it-IT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To thrive in tomorrow’s society, young people must learn to design, create and express themselves with digital technologies.</a:t>
            </a:r>
            <a:br/>
            <a:br/>
            <a:r>
              <a:rPr b="0" lang="it-IT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- Mitchel Resnick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701360" y="2767320"/>
            <a:ext cx="878868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8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Programmazione</a:t>
            </a:r>
            <a:endParaRPr b="0" lang="en-US" sz="8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828800" y="4297680"/>
            <a:ext cx="85039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attività e tecniche finalizzate alla creazione di un software da far eseguire a un pc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83808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it-IT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 </a:t>
            </a:r>
            <a:r>
              <a:rPr b="0" lang="it-IT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Pensiero Computazionale</a:t>
            </a:r>
            <a:endParaRPr b="0" lang="it-IT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280160" y="4085280"/>
            <a:ext cx="89611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Risoluzione di problemi, di natura varia, mediante algoritmi risolutivi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magine 8" descr=""/>
          <p:cNvPicPr/>
          <p:nvPr/>
        </p:nvPicPr>
        <p:blipFill>
          <a:blip r:embed="rId1"/>
          <a:stretch/>
        </p:blipFill>
        <p:spPr>
          <a:xfrm>
            <a:off x="0" y="0"/>
            <a:ext cx="13075920" cy="7845480"/>
          </a:xfrm>
          <a:prstGeom prst="rect">
            <a:avLst/>
          </a:prstGeom>
          <a:ln>
            <a:noFill/>
          </a:ln>
        </p:spPr>
      </p:pic>
      <p:sp>
        <p:nvSpPr>
          <p:cNvPr id="92" name="TextShape 1"/>
          <p:cNvSpPr txBox="1"/>
          <p:nvPr/>
        </p:nvSpPr>
        <p:spPr>
          <a:xfrm>
            <a:off x="822960" y="3291840"/>
            <a:ext cx="9795240" cy="3051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Attraverso il </a:t>
            </a:r>
            <a:br/>
            <a:r>
              <a:rPr b="1" lang="it-IT" sz="53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coding</a:t>
            </a:r>
            <a:r>
              <a:rPr b="0" lang="it-IT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,</a:t>
            </a:r>
            <a:br/>
            <a:r>
              <a:rPr b="0" lang="it-IT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bambini e ragazzi sviluppano </a:t>
            </a:r>
            <a:br/>
            <a:r>
              <a:rPr b="1" lang="it-IT" sz="53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il</a:t>
            </a:r>
            <a:r>
              <a:rPr b="0" lang="it-IT" sz="53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 </a:t>
            </a:r>
            <a:r>
              <a:rPr b="1" lang="it-IT" sz="53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pensiero computazionale</a:t>
            </a:r>
            <a:r>
              <a:rPr b="1" lang="it-IT" sz="5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.</a:t>
            </a:r>
            <a:br/>
            <a:r>
              <a:rPr b="0" lang="it-IT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non imparano solo a programmare ma </a:t>
            </a:r>
            <a:r>
              <a:rPr b="1" lang="it-IT" sz="53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programmano per apprendere</a:t>
            </a:r>
            <a:r>
              <a:rPr b="1" lang="it-IT" sz="5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.</a:t>
            </a:r>
            <a:endParaRPr b="0" lang="it-IT" sz="5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352440" y="2011680"/>
            <a:ext cx="11486880" cy="283428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it-IT" sz="8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La scuola </a:t>
            </a:r>
            <a:r>
              <a:rPr b="1" lang="it-IT" sz="8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ita</a:t>
            </a:r>
            <a:r>
              <a:rPr b="1" lang="it-IT" sz="8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li</a:t>
            </a:r>
            <a:r>
              <a:rPr b="1" lang="it-IT" sz="8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ana</a:t>
            </a:r>
            <a:endParaRPr b="0" lang="it-IT" sz="8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magine 3" descr=""/>
          <p:cNvPicPr/>
          <p:nvPr/>
        </p:nvPicPr>
        <p:blipFill>
          <a:blip r:embed="rId1"/>
          <a:stretch/>
        </p:blipFill>
        <p:spPr>
          <a:xfrm>
            <a:off x="3804120" y="1166040"/>
            <a:ext cx="4583160" cy="452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magine 4" descr=""/>
          <p:cNvPicPr/>
          <p:nvPr/>
        </p:nvPicPr>
        <p:blipFill>
          <a:blip r:embed="rId1"/>
          <a:stretch/>
        </p:blipFill>
        <p:spPr>
          <a:xfrm>
            <a:off x="-171360" y="-647640"/>
            <a:ext cx="12363120" cy="819036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274320" y="3291840"/>
            <a:ext cx="10797120" cy="3233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</a:pPr>
            <a:r>
              <a:rPr b="0" lang="it-IT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Dal 23 settembre 2014 in Italia</a:t>
            </a:r>
            <a:br/>
            <a:r>
              <a:rPr b="1" lang="it-IT" sz="80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5,179,567</a:t>
            </a:r>
            <a:br/>
            <a:r>
              <a:rPr b="0" lang="it-IT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persone hanno partecipato alla</a:t>
            </a:r>
            <a:br/>
            <a:r>
              <a:rPr b="1" lang="it-IT" sz="89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Ora del Codice</a:t>
            </a:r>
            <a:endParaRPr b="0" lang="it-IT" sz="8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1044000" y="27662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it-IT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oon"/>
              </a:rPr>
              <a:t>La nostra esperienza</a:t>
            </a:r>
            <a:endParaRPr b="0" lang="it-IT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Application>LibreOffice/5.2.7.2$Linux_X86_64 LibreOffice_project/20m0$Build-2</Application>
  <Words>281</Words>
  <Paragraphs>35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2017-10-26T10:53:42Z</dcterms:created>
  <dc:creator>Francesco Coppola</dc:creator>
  <dc:description/>
  <dc:language>en-US</dc:language>
  <cp:lastModifiedBy/>
  <dcterms:modified xsi:type="dcterms:W3CDTF">2017-12-07T15:22:05Z</dcterms:modified>
  <cp:revision>23</cp:revision>
  <dc:subject/>
  <dc:title>Coding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